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0" r:id="rId6"/>
    <p:sldId id="261" r:id="rId7"/>
    <p:sldId id="262" r:id="rId8"/>
    <p:sldId id="263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C2208-32C4-4200-9BD4-8FBA60275251}" type="doc">
      <dgm:prSet loTypeId="urn:microsoft.com/office/officeart/2005/8/layout/vList3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442AA35-4DE1-4CCF-A78E-6DFCF47DB91C}">
      <dgm:prSet phldrT="[Text]"/>
      <dgm:spPr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A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LEAD AUTHOR</a:t>
          </a:r>
          <a:endParaRPr lang="en-AU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Email Address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B0CA0D-4F19-425F-87E2-9F7B0C85C969}" type="parTrans" cxnId="{B5765A12-3AC5-488C-BD0D-4E0E9ADDD11D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55D6C-893E-4CA0-B5EF-330A28BE7C09}" type="sibTrans" cxnId="{B5765A12-3AC5-488C-BD0D-4E0E9ADDD11D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A8ADE8-C4C1-4BD6-AD68-F9118FAA65FB}">
      <dgm:prSet phldrT="[Text]"/>
      <dgm:spPr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Co-author 2</a:t>
          </a:r>
        </a:p>
        <a:p>
          <a:r>
            <a: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Email 2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D244FA-2DC1-441A-9F0F-562EDC43DD60}" type="parTrans" cxnId="{925F5A99-FBF0-44B1-AAB4-5F47C6E4DD88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8D3891-70DE-470B-A47D-155088FCC5E9}" type="sibTrans" cxnId="{925F5A99-FBF0-44B1-AAB4-5F47C6E4DD88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EFFD7-9A0B-4227-AC5D-A7FE8CF63703}">
      <dgm:prSet phldrT="[Text]"/>
      <dgm:spPr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Co-author 3</a:t>
          </a:r>
        </a:p>
        <a:p>
          <a:r>
            <a: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Email 3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FE5A00-F6BA-4BAB-94D0-5252AFE5865C}" type="parTrans" cxnId="{A3A34051-0C58-470D-A704-348379D866FE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F728B-E813-4840-A64F-F0AD051A43BD}" type="sibTrans" cxnId="{A3A34051-0C58-470D-A704-348379D866FE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DDD099-73E5-4A46-B1AF-B3DC8ADE727A}">
      <dgm:prSet phldrT="[Text]"/>
      <dgm:spPr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Co-author 4</a:t>
          </a:r>
        </a:p>
        <a:p>
          <a:r>
            <a: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Email 4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09C1A0-525F-4C9C-AE52-E6DCBBE3D8F9}" type="parTrans" cxnId="{B74A70C4-4732-4E28-B57C-552659B47BEF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196AFE-2CB2-4B16-B114-AE1207820B79}" type="sibTrans" cxnId="{B74A70C4-4732-4E28-B57C-552659B47BEF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7EE452-6A7C-4187-BA71-5319284E5635}">
      <dgm:prSet phldrT="[Text]"/>
      <dgm:spPr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Add more if necessary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39FD98-899E-4469-9BA7-D8C0426C8C37}" type="parTrans" cxnId="{65C7A472-6EDC-45AC-899E-DF2273269F71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89EBE2-50D1-4728-9358-76ED60904BCB}" type="sibTrans" cxnId="{65C7A472-6EDC-45AC-899E-DF2273269F71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F1D9E9-4009-4FFA-859A-C039DAFF72E9}">
      <dgm:prSet phldrT="[Text]"/>
      <dgm:spPr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Co-author 1</a:t>
          </a:r>
        </a:p>
        <a:p>
          <a:r>
            <a: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Email 1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EEBB1-3E08-4379-B9C8-1FF84B1073A9}" type="parTrans" cxnId="{D7D1A0EA-260C-49E3-8A00-96E9C3EBC94E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DC419F-8800-47A7-BB23-5AF2B4CE445F}" type="sibTrans" cxnId="{D7D1A0EA-260C-49E3-8A00-96E9C3EBC94E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855B15-863E-471D-A47F-F881EE4E1314}" type="pres">
      <dgm:prSet presAssocID="{C18C2208-32C4-4200-9BD4-8FBA6027525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E51CEC-B7E1-44F3-84EE-007B526CD25B}" type="pres">
      <dgm:prSet presAssocID="{F442AA35-4DE1-4CCF-A78E-6DFCF47DB91C}" presName="composite" presStyleCnt="0"/>
      <dgm:spPr/>
    </dgm:pt>
    <dgm:pt modelId="{6FBCCABC-2DF5-47F1-AD1C-F7598CC49B99}" type="pres">
      <dgm:prSet presAssocID="{F442AA35-4DE1-4CCF-A78E-6DFCF47DB91C}" presName="imgShp" presStyleLbl="fgImgPlace1" presStyleIdx="0" presStyleCnt="6"/>
      <dgm:spPr/>
      <dgm:t>
        <a:bodyPr/>
        <a:lstStyle/>
        <a:p>
          <a:endParaRPr lang="en-US"/>
        </a:p>
      </dgm:t>
    </dgm:pt>
    <dgm:pt modelId="{9F359F7E-BDB7-4788-BD25-10B0013B362F}" type="pres">
      <dgm:prSet presAssocID="{F442AA35-4DE1-4CCF-A78E-6DFCF47DB91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41FFD-53B8-4F14-A22F-19C9C2CDE8CA}" type="pres">
      <dgm:prSet presAssocID="{CE055D6C-893E-4CA0-B5EF-330A28BE7C09}" presName="spacing" presStyleCnt="0"/>
      <dgm:spPr/>
    </dgm:pt>
    <dgm:pt modelId="{A3F70BFB-270A-4286-957D-D885B6D72A10}" type="pres">
      <dgm:prSet presAssocID="{3EF1D9E9-4009-4FFA-859A-C039DAFF72E9}" presName="composite" presStyleCnt="0"/>
      <dgm:spPr/>
    </dgm:pt>
    <dgm:pt modelId="{F5D4BE0D-483B-44B9-9173-A739097FDA97}" type="pres">
      <dgm:prSet presAssocID="{3EF1D9E9-4009-4FFA-859A-C039DAFF72E9}" presName="imgShp" presStyleLbl="fgImgPlace1" presStyleIdx="1" presStyleCnt="6"/>
      <dgm:spPr/>
    </dgm:pt>
    <dgm:pt modelId="{34BD4A73-217F-4214-B00F-401B5DEF5225}" type="pres">
      <dgm:prSet presAssocID="{3EF1D9E9-4009-4FFA-859A-C039DAFF72E9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5A3CC-A025-4F1E-BE04-43B3D633A26E}" type="pres">
      <dgm:prSet presAssocID="{56DC419F-8800-47A7-BB23-5AF2B4CE445F}" presName="spacing" presStyleCnt="0"/>
      <dgm:spPr/>
    </dgm:pt>
    <dgm:pt modelId="{5FBFAED8-7613-4F74-BAF9-ED0E15ACCC65}" type="pres">
      <dgm:prSet presAssocID="{9FA8ADE8-C4C1-4BD6-AD68-F9118FAA65FB}" presName="composite" presStyleCnt="0"/>
      <dgm:spPr/>
    </dgm:pt>
    <dgm:pt modelId="{21EC8616-67DF-4CA7-A93A-20013F69A753}" type="pres">
      <dgm:prSet presAssocID="{9FA8ADE8-C4C1-4BD6-AD68-F9118FAA65FB}" presName="imgShp" presStyleLbl="fgImgPlace1" presStyleIdx="2" presStyleCnt="6"/>
      <dgm:spPr/>
    </dgm:pt>
    <dgm:pt modelId="{2769B536-68BB-41C0-B920-AF161B2DAFA1}" type="pres">
      <dgm:prSet presAssocID="{9FA8ADE8-C4C1-4BD6-AD68-F9118FAA65FB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FF4D6-F671-4FB6-87EE-118FADB73902}" type="pres">
      <dgm:prSet presAssocID="{5F8D3891-70DE-470B-A47D-155088FCC5E9}" presName="spacing" presStyleCnt="0"/>
      <dgm:spPr/>
    </dgm:pt>
    <dgm:pt modelId="{AD2CFCB2-540E-4B62-89DF-3A79007DB7B3}" type="pres">
      <dgm:prSet presAssocID="{E4DEFFD7-9A0B-4227-AC5D-A7FE8CF63703}" presName="composite" presStyleCnt="0"/>
      <dgm:spPr/>
    </dgm:pt>
    <dgm:pt modelId="{5D8D6E6B-FE57-485A-912F-A7554E039200}" type="pres">
      <dgm:prSet presAssocID="{E4DEFFD7-9A0B-4227-AC5D-A7FE8CF63703}" presName="imgShp" presStyleLbl="fgImgPlace1" presStyleIdx="3" presStyleCnt="6"/>
      <dgm:spPr/>
    </dgm:pt>
    <dgm:pt modelId="{5B9E4C61-E53D-4A34-8B60-4B7F5100189A}" type="pres">
      <dgm:prSet presAssocID="{E4DEFFD7-9A0B-4227-AC5D-A7FE8CF6370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F16D5-0D08-4A7E-8729-919D6B4FAD0D}" type="pres">
      <dgm:prSet presAssocID="{98BF728B-E813-4840-A64F-F0AD051A43BD}" presName="spacing" presStyleCnt="0"/>
      <dgm:spPr/>
    </dgm:pt>
    <dgm:pt modelId="{3FECB6B3-D075-4F8B-877E-3EC315E2ED65}" type="pres">
      <dgm:prSet presAssocID="{B1DDD099-73E5-4A46-B1AF-B3DC8ADE727A}" presName="composite" presStyleCnt="0"/>
      <dgm:spPr/>
    </dgm:pt>
    <dgm:pt modelId="{530DA782-40E5-4D0B-8406-0285A1430022}" type="pres">
      <dgm:prSet presAssocID="{B1DDD099-73E5-4A46-B1AF-B3DC8ADE727A}" presName="imgShp" presStyleLbl="fgImgPlace1" presStyleIdx="4" presStyleCnt="6"/>
      <dgm:spPr/>
    </dgm:pt>
    <dgm:pt modelId="{92304039-E6BD-451D-BCF7-525D340DDC73}" type="pres">
      <dgm:prSet presAssocID="{B1DDD099-73E5-4A46-B1AF-B3DC8ADE727A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89983-9FD2-4E68-B9CD-BA5357A51471}" type="pres">
      <dgm:prSet presAssocID="{DA196AFE-2CB2-4B16-B114-AE1207820B79}" presName="spacing" presStyleCnt="0"/>
      <dgm:spPr/>
    </dgm:pt>
    <dgm:pt modelId="{294C3DFD-ECF9-4277-AC87-3D1F9A41E131}" type="pres">
      <dgm:prSet presAssocID="{2F7EE452-6A7C-4187-BA71-5319284E5635}" presName="composite" presStyleCnt="0"/>
      <dgm:spPr/>
    </dgm:pt>
    <dgm:pt modelId="{C4730159-2A75-4814-B285-B42C4443567D}" type="pres">
      <dgm:prSet presAssocID="{2F7EE452-6A7C-4187-BA71-5319284E5635}" presName="imgShp" presStyleLbl="fgImgPlace1" presStyleIdx="5" presStyleCnt="6"/>
      <dgm:spPr/>
    </dgm:pt>
    <dgm:pt modelId="{F7F2A50B-C225-4D39-AAD9-25968C960355}" type="pres">
      <dgm:prSet presAssocID="{2F7EE452-6A7C-4187-BA71-5319284E5635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5F5A99-FBF0-44B1-AAB4-5F47C6E4DD88}" srcId="{C18C2208-32C4-4200-9BD4-8FBA60275251}" destId="{9FA8ADE8-C4C1-4BD6-AD68-F9118FAA65FB}" srcOrd="2" destOrd="0" parTransId="{56D244FA-2DC1-441A-9F0F-562EDC43DD60}" sibTransId="{5F8D3891-70DE-470B-A47D-155088FCC5E9}"/>
    <dgm:cxn modelId="{F578F0CB-7190-4DD2-AF43-C2A9F2AF7D80}" type="presOf" srcId="{B1DDD099-73E5-4A46-B1AF-B3DC8ADE727A}" destId="{92304039-E6BD-451D-BCF7-525D340DDC73}" srcOrd="0" destOrd="0" presId="urn:microsoft.com/office/officeart/2005/8/layout/vList3"/>
    <dgm:cxn modelId="{B74A70C4-4732-4E28-B57C-552659B47BEF}" srcId="{C18C2208-32C4-4200-9BD4-8FBA60275251}" destId="{B1DDD099-73E5-4A46-B1AF-B3DC8ADE727A}" srcOrd="4" destOrd="0" parTransId="{1809C1A0-525F-4C9C-AE52-E6DCBBE3D8F9}" sibTransId="{DA196AFE-2CB2-4B16-B114-AE1207820B79}"/>
    <dgm:cxn modelId="{57EBF32A-0FAF-498E-8F88-CB65F333D998}" type="presOf" srcId="{3EF1D9E9-4009-4FFA-859A-C039DAFF72E9}" destId="{34BD4A73-217F-4214-B00F-401B5DEF5225}" srcOrd="0" destOrd="0" presId="urn:microsoft.com/office/officeart/2005/8/layout/vList3"/>
    <dgm:cxn modelId="{C85ED11B-E3F5-4EEF-A9C9-8C7A44CCB3F1}" type="presOf" srcId="{C18C2208-32C4-4200-9BD4-8FBA60275251}" destId="{EF855B15-863E-471D-A47F-F881EE4E1314}" srcOrd="0" destOrd="0" presId="urn:microsoft.com/office/officeart/2005/8/layout/vList3"/>
    <dgm:cxn modelId="{D7D1A0EA-260C-49E3-8A00-96E9C3EBC94E}" srcId="{C18C2208-32C4-4200-9BD4-8FBA60275251}" destId="{3EF1D9E9-4009-4FFA-859A-C039DAFF72E9}" srcOrd="1" destOrd="0" parTransId="{E38EEBB1-3E08-4379-B9C8-1FF84B1073A9}" sibTransId="{56DC419F-8800-47A7-BB23-5AF2B4CE445F}"/>
    <dgm:cxn modelId="{AB50855A-67C8-4ECE-8931-2B674B79DF54}" type="presOf" srcId="{F442AA35-4DE1-4CCF-A78E-6DFCF47DB91C}" destId="{9F359F7E-BDB7-4788-BD25-10B0013B362F}" srcOrd="0" destOrd="0" presId="urn:microsoft.com/office/officeart/2005/8/layout/vList3"/>
    <dgm:cxn modelId="{B5765A12-3AC5-488C-BD0D-4E0E9ADDD11D}" srcId="{C18C2208-32C4-4200-9BD4-8FBA60275251}" destId="{F442AA35-4DE1-4CCF-A78E-6DFCF47DB91C}" srcOrd="0" destOrd="0" parTransId="{67B0CA0D-4F19-425F-87E2-9F7B0C85C969}" sibTransId="{CE055D6C-893E-4CA0-B5EF-330A28BE7C09}"/>
    <dgm:cxn modelId="{07E0211A-BBB8-45A6-98E3-1A93D65AB4FD}" type="presOf" srcId="{9FA8ADE8-C4C1-4BD6-AD68-F9118FAA65FB}" destId="{2769B536-68BB-41C0-B920-AF161B2DAFA1}" srcOrd="0" destOrd="0" presId="urn:microsoft.com/office/officeart/2005/8/layout/vList3"/>
    <dgm:cxn modelId="{A3A34051-0C58-470D-A704-348379D866FE}" srcId="{C18C2208-32C4-4200-9BD4-8FBA60275251}" destId="{E4DEFFD7-9A0B-4227-AC5D-A7FE8CF63703}" srcOrd="3" destOrd="0" parTransId="{5CFE5A00-F6BA-4BAB-94D0-5252AFE5865C}" sibTransId="{98BF728B-E813-4840-A64F-F0AD051A43BD}"/>
    <dgm:cxn modelId="{65C7A472-6EDC-45AC-899E-DF2273269F71}" srcId="{C18C2208-32C4-4200-9BD4-8FBA60275251}" destId="{2F7EE452-6A7C-4187-BA71-5319284E5635}" srcOrd="5" destOrd="0" parTransId="{A439FD98-899E-4469-9BA7-D8C0426C8C37}" sibTransId="{1B89EBE2-50D1-4728-9358-76ED60904BCB}"/>
    <dgm:cxn modelId="{77A5696A-76BB-44FA-B804-93096E69F215}" type="presOf" srcId="{2F7EE452-6A7C-4187-BA71-5319284E5635}" destId="{F7F2A50B-C225-4D39-AAD9-25968C960355}" srcOrd="0" destOrd="0" presId="urn:microsoft.com/office/officeart/2005/8/layout/vList3"/>
    <dgm:cxn modelId="{C06720BF-78DE-46B1-98FB-56B0B1227504}" type="presOf" srcId="{E4DEFFD7-9A0B-4227-AC5D-A7FE8CF63703}" destId="{5B9E4C61-E53D-4A34-8B60-4B7F5100189A}" srcOrd="0" destOrd="0" presId="urn:microsoft.com/office/officeart/2005/8/layout/vList3"/>
    <dgm:cxn modelId="{02B4E00E-4E89-4DD0-9310-50529CAF8285}" type="presParOf" srcId="{EF855B15-863E-471D-A47F-F881EE4E1314}" destId="{65E51CEC-B7E1-44F3-84EE-007B526CD25B}" srcOrd="0" destOrd="0" presId="urn:microsoft.com/office/officeart/2005/8/layout/vList3"/>
    <dgm:cxn modelId="{73B57D9C-E2A8-4405-97CC-B20E9E9444B9}" type="presParOf" srcId="{65E51CEC-B7E1-44F3-84EE-007B526CD25B}" destId="{6FBCCABC-2DF5-47F1-AD1C-F7598CC49B99}" srcOrd="0" destOrd="0" presId="urn:microsoft.com/office/officeart/2005/8/layout/vList3"/>
    <dgm:cxn modelId="{D90A6597-2393-41FD-99E2-F58614235F5B}" type="presParOf" srcId="{65E51CEC-B7E1-44F3-84EE-007B526CD25B}" destId="{9F359F7E-BDB7-4788-BD25-10B0013B362F}" srcOrd="1" destOrd="0" presId="urn:microsoft.com/office/officeart/2005/8/layout/vList3"/>
    <dgm:cxn modelId="{C308D160-D3E5-47E7-98A4-600F08F71C73}" type="presParOf" srcId="{EF855B15-863E-471D-A47F-F881EE4E1314}" destId="{0A341FFD-53B8-4F14-A22F-19C9C2CDE8CA}" srcOrd="1" destOrd="0" presId="urn:microsoft.com/office/officeart/2005/8/layout/vList3"/>
    <dgm:cxn modelId="{FEDF2204-9162-4270-A2E9-456609EFD9C6}" type="presParOf" srcId="{EF855B15-863E-471D-A47F-F881EE4E1314}" destId="{A3F70BFB-270A-4286-957D-D885B6D72A10}" srcOrd="2" destOrd="0" presId="urn:microsoft.com/office/officeart/2005/8/layout/vList3"/>
    <dgm:cxn modelId="{10C8962F-4704-41AF-8EC7-65F3E6D386EB}" type="presParOf" srcId="{A3F70BFB-270A-4286-957D-D885B6D72A10}" destId="{F5D4BE0D-483B-44B9-9173-A739097FDA97}" srcOrd="0" destOrd="0" presId="urn:microsoft.com/office/officeart/2005/8/layout/vList3"/>
    <dgm:cxn modelId="{C6184486-76B8-4CF6-8D34-C2235368B749}" type="presParOf" srcId="{A3F70BFB-270A-4286-957D-D885B6D72A10}" destId="{34BD4A73-217F-4214-B00F-401B5DEF5225}" srcOrd="1" destOrd="0" presId="urn:microsoft.com/office/officeart/2005/8/layout/vList3"/>
    <dgm:cxn modelId="{1F7568ED-6AD5-4B1C-888B-69CA5DE5A451}" type="presParOf" srcId="{EF855B15-863E-471D-A47F-F881EE4E1314}" destId="{2775A3CC-A025-4F1E-BE04-43B3D633A26E}" srcOrd="3" destOrd="0" presId="urn:microsoft.com/office/officeart/2005/8/layout/vList3"/>
    <dgm:cxn modelId="{CF3E9D2E-87A1-4DA4-BAF7-BF400B257990}" type="presParOf" srcId="{EF855B15-863E-471D-A47F-F881EE4E1314}" destId="{5FBFAED8-7613-4F74-BAF9-ED0E15ACCC65}" srcOrd="4" destOrd="0" presId="urn:microsoft.com/office/officeart/2005/8/layout/vList3"/>
    <dgm:cxn modelId="{29CD5D85-A549-4C05-A17F-021C7A4AE9F2}" type="presParOf" srcId="{5FBFAED8-7613-4F74-BAF9-ED0E15ACCC65}" destId="{21EC8616-67DF-4CA7-A93A-20013F69A753}" srcOrd="0" destOrd="0" presId="urn:microsoft.com/office/officeart/2005/8/layout/vList3"/>
    <dgm:cxn modelId="{D39CE8B8-E3C2-473D-9D7F-7C4B004F8058}" type="presParOf" srcId="{5FBFAED8-7613-4F74-BAF9-ED0E15ACCC65}" destId="{2769B536-68BB-41C0-B920-AF161B2DAFA1}" srcOrd="1" destOrd="0" presId="urn:microsoft.com/office/officeart/2005/8/layout/vList3"/>
    <dgm:cxn modelId="{D5E4B818-B165-4A18-AC63-94AD08E576AD}" type="presParOf" srcId="{EF855B15-863E-471D-A47F-F881EE4E1314}" destId="{524FF4D6-F671-4FB6-87EE-118FADB73902}" srcOrd="5" destOrd="0" presId="urn:microsoft.com/office/officeart/2005/8/layout/vList3"/>
    <dgm:cxn modelId="{BC035900-B50E-42E8-95C1-48A2CA4AC547}" type="presParOf" srcId="{EF855B15-863E-471D-A47F-F881EE4E1314}" destId="{AD2CFCB2-540E-4B62-89DF-3A79007DB7B3}" srcOrd="6" destOrd="0" presId="urn:microsoft.com/office/officeart/2005/8/layout/vList3"/>
    <dgm:cxn modelId="{D6190CA3-FCEB-4B0E-9EAC-0EC396C6EB25}" type="presParOf" srcId="{AD2CFCB2-540E-4B62-89DF-3A79007DB7B3}" destId="{5D8D6E6B-FE57-485A-912F-A7554E039200}" srcOrd="0" destOrd="0" presId="urn:microsoft.com/office/officeart/2005/8/layout/vList3"/>
    <dgm:cxn modelId="{3470DB94-1393-4424-8936-1A9BD6FFDA64}" type="presParOf" srcId="{AD2CFCB2-540E-4B62-89DF-3A79007DB7B3}" destId="{5B9E4C61-E53D-4A34-8B60-4B7F5100189A}" srcOrd="1" destOrd="0" presId="urn:microsoft.com/office/officeart/2005/8/layout/vList3"/>
    <dgm:cxn modelId="{62BF77B9-317E-412C-B6AF-629E66ACC001}" type="presParOf" srcId="{EF855B15-863E-471D-A47F-F881EE4E1314}" destId="{8A1F16D5-0D08-4A7E-8729-919D6B4FAD0D}" srcOrd="7" destOrd="0" presId="urn:microsoft.com/office/officeart/2005/8/layout/vList3"/>
    <dgm:cxn modelId="{9F20E6EA-F20E-48E8-9D11-1AC197858481}" type="presParOf" srcId="{EF855B15-863E-471D-A47F-F881EE4E1314}" destId="{3FECB6B3-D075-4F8B-877E-3EC315E2ED65}" srcOrd="8" destOrd="0" presId="urn:microsoft.com/office/officeart/2005/8/layout/vList3"/>
    <dgm:cxn modelId="{3729CB95-95EE-4485-8B0C-2406833F1C46}" type="presParOf" srcId="{3FECB6B3-D075-4F8B-877E-3EC315E2ED65}" destId="{530DA782-40E5-4D0B-8406-0285A1430022}" srcOrd="0" destOrd="0" presId="urn:microsoft.com/office/officeart/2005/8/layout/vList3"/>
    <dgm:cxn modelId="{574227AA-4C1F-4D7A-8A1E-1945B2ADE5FE}" type="presParOf" srcId="{3FECB6B3-D075-4F8B-877E-3EC315E2ED65}" destId="{92304039-E6BD-451D-BCF7-525D340DDC73}" srcOrd="1" destOrd="0" presId="urn:microsoft.com/office/officeart/2005/8/layout/vList3"/>
    <dgm:cxn modelId="{66FAB24B-ACB4-4A3B-A695-66E7CAB28C28}" type="presParOf" srcId="{EF855B15-863E-471D-A47F-F881EE4E1314}" destId="{00089983-9FD2-4E68-B9CD-BA5357A51471}" srcOrd="9" destOrd="0" presId="urn:microsoft.com/office/officeart/2005/8/layout/vList3"/>
    <dgm:cxn modelId="{85FD84F2-70A9-485E-BA2D-1CD30784399A}" type="presParOf" srcId="{EF855B15-863E-471D-A47F-F881EE4E1314}" destId="{294C3DFD-ECF9-4277-AC87-3D1F9A41E131}" srcOrd="10" destOrd="0" presId="urn:microsoft.com/office/officeart/2005/8/layout/vList3"/>
    <dgm:cxn modelId="{41D870B9-072F-4BD6-B18D-AFF3C1F137D7}" type="presParOf" srcId="{294C3DFD-ECF9-4277-AC87-3D1F9A41E131}" destId="{C4730159-2A75-4814-B285-B42C4443567D}" srcOrd="0" destOrd="0" presId="urn:microsoft.com/office/officeart/2005/8/layout/vList3"/>
    <dgm:cxn modelId="{84EA5FAF-8C4F-42F9-84D8-4423BA59DF7C}" type="presParOf" srcId="{294C3DFD-ECF9-4277-AC87-3D1F9A41E131}" destId="{F7F2A50B-C225-4D39-AAD9-25968C96035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59F7E-BDB7-4788-BD25-10B0013B362F}">
      <dsp:nvSpPr>
        <dsp:cNvPr id="0" name=""/>
        <dsp:cNvSpPr/>
      </dsp:nvSpPr>
      <dsp:spPr>
        <a:xfrm rot="10800000">
          <a:off x="1276834" y="1994"/>
          <a:ext cx="4504997" cy="568466"/>
        </a:xfrm>
        <a:prstGeom prst="homePlate">
          <a:avLst/>
        </a:prstGeom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06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LEAD AUTHOR</a:t>
          </a:r>
          <a:endParaRPr lang="en-AU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Email Address</a:t>
          </a:r>
          <a:endParaRPr lang="en-US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8950" y="1994"/>
        <a:ext cx="4362881" cy="568466"/>
      </dsp:txXfrm>
    </dsp:sp>
    <dsp:sp modelId="{6FBCCABC-2DF5-47F1-AD1C-F7598CC49B99}">
      <dsp:nvSpPr>
        <dsp:cNvPr id="0" name=""/>
        <dsp:cNvSpPr/>
      </dsp:nvSpPr>
      <dsp:spPr>
        <a:xfrm>
          <a:off x="992600" y="1994"/>
          <a:ext cx="568466" cy="56846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4BD4A73-217F-4214-B00F-401B5DEF5225}">
      <dsp:nvSpPr>
        <dsp:cNvPr id="0" name=""/>
        <dsp:cNvSpPr/>
      </dsp:nvSpPr>
      <dsp:spPr>
        <a:xfrm rot="10800000">
          <a:off x="1276834" y="740153"/>
          <a:ext cx="4504997" cy="568466"/>
        </a:xfrm>
        <a:prstGeom prst="homePlate">
          <a:avLst/>
        </a:prstGeom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06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Co-author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Email 1</a:t>
          </a:r>
          <a:endParaRPr lang="en-US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8950" y="740153"/>
        <a:ext cx="4362881" cy="568466"/>
      </dsp:txXfrm>
    </dsp:sp>
    <dsp:sp modelId="{F5D4BE0D-483B-44B9-9173-A739097FDA97}">
      <dsp:nvSpPr>
        <dsp:cNvPr id="0" name=""/>
        <dsp:cNvSpPr/>
      </dsp:nvSpPr>
      <dsp:spPr>
        <a:xfrm>
          <a:off x="992600" y="740153"/>
          <a:ext cx="568466" cy="56846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69B536-68BB-41C0-B920-AF161B2DAFA1}">
      <dsp:nvSpPr>
        <dsp:cNvPr id="0" name=""/>
        <dsp:cNvSpPr/>
      </dsp:nvSpPr>
      <dsp:spPr>
        <a:xfrm rot="10800000">
          <a:off x="1276834" y="1478311"/>
          <a:ext cx="4504997" cy="568466"/>
        </a:xfrm>
        <a:prstGeom prst="homePlate">
          <a:avLst/>
        </a:prstGeom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06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Co-author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Email 2</a:t>
          </a:r>
          <a:endParaRPr lang="en-US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8950" y="1478311"/>
        <a:ext cx="4362881" cy="568466"/>
      </dsp:txXfrm>
    </dsp:sp>
    <dsp:sp modelId="{21EC8616-67DF-4CA7-A93A-20013F69A753}">
      <dsp:nvSpPr>
        <dsp:cNvPr id="0" name=""/>
        <dsp:cNvSpPr/>
      </dsp:nvSpPr>
      <dsp:spPr>
        <a:xfrm>
          <a:off x="992600" y="1478311"/>
          <a:ext cx="568466" cy="56846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B9E4C61-E53D-4A34-8B60-4B7F5100189A}">
      <dsp:nvSpPr>
        <dsp:cNvPr id="0" name=""/>
        <dsp:cNvSpPr/>
      </dsp:nvSpPr>
      <dsp:spPr>
        <a:xfrm rot="10800000">
          <a:off x="1276834" y="2216470"/>
          <a:ext cx="4504997" cy="568466"/>
        </a:xfrm>
        <a:prstGeom prst="homePlate">
          <a:avLst/>
        </a:prstGeom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06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Co-author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Email 3</a:t>
          </a:r>
          <a:endParaRPr lang="en-US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8950" y="2216470"/>
        <a:ext cx="4362881" cy="568466"/>
      </dsp:txXfrm>
    </dsp:sp>
    <dsp:sp modelId="{5D8D6E6B-FE57-485A-912F-A7554E039200}">
      <dsp:nvSpPr>
        <dsp:cNvPr id="0" name=""/>
        <dsp:cNvSpPr/>
      </dsp:nvSpPr>
      <dsp:spPr>
        <a:xfrm>
          <a:off x="992600" y="2216470"/>
          <a:ext cx="568466" cy="56846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304039-E6BD-451D-BCF7-525D340DDC73}">
      <dsp:nvSpPr>
        <dsp:cNvPr id="0" name=""/>
        <dsp:cNvSpPr/>
      </dsp:nvSpPr>
      <dsp:spPr>
        <a:xfrm rot="10800000">
          <a:off x="1276834" y="2954628"/>
          <a:ext cx="4504997" cy="568466"/>
        </a:xfrm>
        <a:prstGeom prst="homePlate">
          <a:avLst/>
        </a:prstGeom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06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Co-author 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Email 4</a:t>
          </a:r>
          <a:endParaRPr lang="en-US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8950" y="2954628"/>
        <a:ext cx="4362881" cy="568466"/>
      </dsp:txXfrm>
    </dsp:sp>
    <dsp:sp modelId="{530DA782-40E5-4D0B-8406-0285A1430022}">
      <dsp:nvSpPr>
        <dsp:cNvPr id="0" name=""/>
        <dsp:cNvSpPr/>
      </dsp:nvSpPr>
      <dsp:spPr>
        <a:xfrm>
          <a:off x="992600" y="2954628"/>
          <a:ext cx="568466" cy="56846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7F2A50B-C225-4D39-AAD9-25968C960355}">
      <dsp:nvSpPr>
        <dsp:cNvPr id="0" name=""/>
        <dsp:cNvSpPr/>
      </dsp:nvSpPr>
      <dsp:spPr>
        <a:xfrm rot="10800000">
          <a:off x="1276834" y="3692787"/>
          <a:ext cx="4504997" cy="568466"/>
        </a:xfrm>
        <a:prstGeom prst="homePlate">
          <a:avLst/>
        </a:prstGeom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06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Add more if necessary</a:t>
          </a:r>
          <a:endParaRPr lang="en-US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8950" y="3692787"/>
        <a:ext cx="4362881" cy="568466"/>
      </dsp:txXfrm>
    </dsp:sp>
    <dsp:sp modelId="{C4730159-2A75-4814-B285-B42C4443567D}">
      <dsp:nvSpPr>
        <dsp:cNvPr id="0" name=""/>
        <dsp:cNvSpPr/>
      </dsp:nvSpPr>
      <dsp:spPr>
        <a:xfrm>
          <a:off x="992600" y="3692787"/>
          <a:ext cx="568466" cy="56846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469" y="22295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3469" y="145969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3E0229-C620-4DD7-A623-0FA4C18E667E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07E15-6235-4BEA-8176-DD20B2345AB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7511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D5216-8048-495F-AC20-7AC5190179D3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72439-E5FB-479F-A925-77FAA7A5FAD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4082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28" y="11588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28" y="286181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96988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0254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5C3252-F9C5-47BA-8AA0-238FFA45B02F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96B43-B464-4C5A-B4A6-C4792C80BAD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8260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5C3252-F9C5-47BA-8AA0-238FFA45B02F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96B43-B464-4C5A-B4A6-C4792C80BAD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7262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5C3252-F9C5-47BA-8AA0-238FFA45B02F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96B43-B464-4C5A-B4A6-C4792C80BAD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60426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5C3252-F9C5-47BA-8AA0-238FFA45B02F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96B43-B464-4C5A-B4A6-C4792C80BAD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5284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5C3252-F9C5-47BA-8AA0-238FFA45B02F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96B43-B464-4C5A-B4A6-C4792C80BAD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799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5C3252-F9C5-47BA-8AA0-238FFA45B02F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96B43-B464-4C5A-B4A6-C4792C80BAD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0899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D5216-8048-495F-AC20-7AC5190179D3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72439-E5FB-479F-A925-77FAA7A5FAD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23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319133"/>
            <a:ext cx="10515600" cy="262736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D5216-8048-495F-AC20-7AC5190179D3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72439-E5FB-479F-A925-77FAA7A5FAD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0679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D5216-8048-495F-AC20-7AC5190179D3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72439-E5FB-479F-A925-77FAA7A5FAD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1281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D5216-8048-495F-AC20-7AC5190179D3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72439-E5FB-479F-A925-77FAA7A5FAD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6304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D5216-8048-495F-AC20-7AC5190179D3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72439-E5FB-479F-A925-77FAA7A5FAD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2396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D5216-8048-495F-AC20-7AC5190179D3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72439-E5FB-479F-A925-77FAA7A5FAD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4856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D5216-8048-495F-AC20-7AC5190179D3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72439-E5FB-479F-A925-77FAA7A5FAD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228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D5216-8048-495F-AC20-7AC5190179D3}" type="datetimeFigureOut">
              <a:rPr lang="en-PH" smtClean="0"/>
              <a:t>27 Feb 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172439-E5FB-479F-A925-77FAA7A5FAD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8089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NULL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1.sv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theme" Target="../theme/theme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 userDrawn="1"/>
        </p:nvSpPr>
        <p:spPr>
          <a:xfrm>
            <a:off x="0" y="-9820"/>
            <a:ext cx="12192000" cy="3766457"/>
          </a:xfrm>
          <a:custGeom>
            <a:avLst/>
            <a:gdLst/>
            <a:ahLst/>
            <a:cxnLst/>
            <a:rect l="l" t="t" r="r" b="b"/>
            <a:pathLst>
              <a:path w="4816592" h="1841283">
                <a:moveTo>
                  <a:pt x="0" y="0"/>
                </a:moveTo>
                <a:lnTo>
                  <a:pt x="4816592" y="0"/>
                </a:lnTo>
                <a:lnTo>
                  <a:pt x="4816592" y="1841283"/>
                </a:lnTo>
                <a:lnTo>
                  <a:pt x="0" y="1841283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</p:sp>
      <p:sp>
        <p:nvSpPr>
          <p:cNvPr id="8" name="Freeform 8"/>
          <p:cNvSpPr/>
          <p:nvPr userDrawn="1"/>
        </p:nvSpPr>
        <p:spPr>
          <a:xfrm rot="16200000">
            <a:off x="9428276" y="968827"/>
            <a:ext cx="3742372" cy="1785076"/>
          </a:xfrm>
          <a:custGeom>
            <a:avLst/>
            <a:gdLst/>
            <a:ahLst/>
            <a:cxnLst/>
            <a:rect l="l" t="t" r="r" b="b"/>
            <a:pathLst>
              <a:path w="7365332" h="7365332">
                <a:moveTo>
                  <a:pt x="0" y="0"/>
                </a:moveTo>
                <a:lnTo>
                  <a:pt x="7365332" y="0"/>
                </a:lnTo>
                <a:lnTo>
                  <a:pt x="7365332" y="7365332"/>
                </a:lnTo>
                <a:lnTo>
                  <a:pt x="0" y="73653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 r="-52115" b="-225210"/>
            </a:stretch>
          </a:blipFill>
        </p:spPr>
      </p:sp>
      <p:sp>
        <p:nvSpPr>
          <p:cNvPr id="30" name="Freeform 17"/>
          <p:cNvSpPr/>
          <p:nvPr userDrawn="1"/>
        </p:nvSpPr>
        <p:spPr>
          <a:xfrm>
            <a:off x="8913422" y="2999393"/>
            <a:ext cx="3375304" cy="2922968"/>
          </a:xfrm>
          <a:custGeom>
            <a:avLst/>
            <a:gdLst/>
            <a:ahLst/>
            <a:cxnLst/>
            <a:rect l="l" t="t" r="r" b="b"/>
            <a:pathLst>
              <a:path w="4018682" h="3104432">
                <a:moveTo>
                  <a:pt x="0" y="0"/>
                </a:moveTo>
                <a:lnTo>
                  <a:pt x="4018682" y="0"/>
                </a:lnTo>
                <a:lnTo>
                  <a:pt x="4018682" y="3104432"/>
                </a:lnTo>
                <a:lnTo>
                  <a:pt x="0" y="31044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31" name="Group 18"/>
          <p:cNvGrpSpPr/>
          <p:nvPr userDrawn="1"/>
        </p:nvGrpSpPr>
        <p:grpSpPr>
          <a:xfrm>
            <a:off x="4370942" y="5973729"/>
            <a:ext cx="7704944" cy="813395"/>
            <a:chOff x="0" y="0"/>
            <a:chExt cx="17374019" cy="1580603"/>
          </a:xfrm>
        </p:grpSpPr>
        <p:sp>
          <p:nvSpPr>
            <p:cNvPr id="32" name="Freeform 19"/>
            <p:cNvSpPr/>
            <p:nvPr/>
          </p:nvSpPr>
          <p:spPr>
            <a:xfrm>
              <a:off x="10389872" y="199639"/>
              <a:ext cx="5207447" cy="1126407"/>
            </a:xfrm>
            <a:custGeom>
              <a:avLst/>
              <a:gdLst/>
              <a:ahLst/>
              <a:cxnLst/>
              <a:rect l="l" t="t" r="r" b="b"/>
              <a:pathLst>
                <a:path w="5207447" h="1126407">
                  <a:moveTo>
                    <a:pt x="0" y="0"/>
                  </a:moveTo>
                  <a:lnTo>
                    <a:pt x="5207447" y="0"/>
                  </a:lnTo>
                  <a:lnTo>
                    <a:pt x="5207447" y="1126407"/>
                  </a:lnTo>
                  <a:lnTo>
                    <a:pt x="0" y="11264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33" name="Freeform 20"/>
            <p:cNvSpPr/>
            <p:nvPr/>
          </p:nvSpPr>
          <p:spPr>
            <a:xfrm>
              <a:off x="6201262" y="0"/>
              <a:ext cx="4226710" cy="1525684"/>
            </a:xfrm>
            <a:custGeom>
              <a:avLst/>
              <a:gdLst/>
              <a:ahLst/>
              <a:cxnLst/>
              <a:rect l="l" t="t" r="r" b="b"/>
              <a:pathLst>
                <a:path w="4226710" h="1525684">
                  <a:moveTo>
                    <a:pt x="0" y="0"/>
                  </a:moveTo>
                  <a:lnTo>
                    <a:pt x="4226710" y="0"/>
                  </a:lnTo>
                  <a:lnTo>
                    <a:pt x="4226710" y="1525684"/>
                  </a:lnTo>
                  <a:lnTo>
                    <a:pt x="0" y="1525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34" name="Freeform 21"/>
            <p:cNvSpPr/>
            <p:nvPr/>
          </p:nvSpPr>
          <p:spPr>
            <a:xfrm>
              <a:off x="4723498" y="99819"/>
              <a:ext cx="1465064" cy="1465064"/>
            </a:xfrm>
            <a:custGeom>
              <a:avLst/>
              <a:gdLst/>
              <a:ahLst/>
              <a:cxnLst/>
              <a:rect l="l" t="t" r="r" b="b"/>
              <a:pathLst>
                <a:path w="1465064" h="1465064">
                  <a:moveTo>
                    <a:pt x="0" y="0"/>
                  </a:moveTo>
                  <a:lnTo>
                    <a:pt x="1465064" y="0"/>
                  </a:lnTo>
                  <a:lnTo>
                    <a:pt x="1465064" y="1465065"/>
                  </a:lnTo>
                  <a:lnTo>
                    <a:pt x="0" y="146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35" name="Freeform 22"/>
            <p:cNvSpPr/>
            <p:nvPr/>
          </p:nvSpPr>
          <p:spPr>
            <a:xfrm>
              <a:off x="15571919" y="99819"/>
              <a:ext cx="1802100" cy="1326046"/>
            </a:xfrm>
            <a:custGeom>
              <a:avLst/>
              <a:gdLst/>
              <a:ahLst/>
              <a:cxnLst/>
              <a:rect l="l" t="t" r="r" b="b"/>
              <a:pathLst>
                <a:path w="1802100" h="1326046">
                  <a:moveTo>
                    <a:pt x="0" y="0"/>
                  </a:moveTo>
                  <a:lnTo>
                    <a:pt x="1802100" y="0"/>
                  </a:lnTo>
                  <a:lnTo>
                    <a:pt x="1802100" y="1326046"/>
                  </a:lnTo>
                  <a:lnTo>
                    <a:pt x="0" y="1326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6" name="Freeform 23"/>
            <p:cNvSpPr/>
            <p:nvPr/>
          </p:nvSpPr>
          <p:spPr>
            <a:xfrm>
              <a:off x="0" y="303877"/>
              <a:ext cx="3126633" cy="1172487"/>
            </a:xfrm>
            <a:custGeom>
              <a:avLst/>
              <a:gdLst/>
              <a:ahLst/>
              <a:cxnLst/>
              <a:rect l="l" t="t" r="r" b="b"/>
              <a:pathLst>
                <a:path w="3126633" h="1172487">
                  <a:moveTo>
                    <a:pt x="0" y="0"/>
                  </a:moveTo>
                  <a:lnTo>
                    <a:pt x="3126633" y="0"/>
                  </a:lnTo>
                  <a:lnTo>
                    <a:pt x="3126633" y="1172488"/>
                  </a:lnTo>
                  <a:lnTo>
                    <a:pt x="0" y="1172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7" name="Freeform 24"/>
            <p:cNvSpPr/>
            <p:nvPr/>
          </p:nvSpPr>
          <p:spPr>
            <a:xfrm>
              <a:off x="3240933" y="199639"/>
              <a:ext cx="1380965" cy="1380965"/>
            </a:xfrm>
            <a:custGeom>
              <a:avLst/>
              <a:gdLst/>
              <a:ahLst/>
              <a:cxnLst/>
              <a:rect l="l" t="t" r="r" b="b"/>
              <a:pathLst>
                <a:path w="1380965" h="1380965">
                  <a:moveTo>
                    <a:pt x="0" y="0"/>
                  </a:moveTo>
                  <a:lnTo>
                    <a:pt x="1380965" y="0"/>
                  </a:lnTo>
                  <a:lnTo>
                    <a:pt x="1380965" y="1380964"/>
                  </a:lnTo>
                  <a:lnTo>
                    <a:pt x="0" y="1380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26" y="238296"/>
            <a:ext cx="9250474" cy="3240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STUDY</a:t>
            </a:r>
            <a:endParaRPr lang="en-PH" dirty="0"/>
          </a:p>
        </p:txBody>
      </p:sp>
      <p:sp>
        <p:nvSpPr>
          <p:cNvPr id="43" name="Freeform 7"/>
          <p:cNvSpPr/>
          <p:nvPr userDrawn="1"/>
        </p:nvSpPr>
        <p:spPr>
          <a:xfrm>
            <a:off x="10663384" y="168872"/>
            <a:ext cx="1272155" cy="1272155"/>
          </a:xfrm>
          <a:custGeom>
            <a:avLst/>
            <a:gdLst/>
            <a:ahLst/>
            <a:cxnLst/>
            <a:rect l="l" t="t" r="r" b="b"/>
            <a:pathLst>
              <a:path w="1272155" h="1272155">
                <a:moveTo>
                  <a:pt x="0" y="0"/>
                </a:moveTo>
                <a:lnTo>
                  <a:pt x="1272155" y="0"/>
                </a:lnTo>
                <a:lnTo>
                  <a:pt x="1272155" y="1272155"/>
                </a:lnTo>
                <a:lnTo>
                  <a:pt x="0" y="12721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3897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kern="1200">
          <a:ln>
            <a:solidFill>
              <a:schemeClr val="tx1"/>
            </a:solidFill>
          </a:ln>
          <a:solidFill>
            <a:schemeClr val="bg1"/>
          </a:solidFill>
          <a:latin typeface="Oswald Bold" panose="020B060402020202020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/>
          <p:nvPr userDrawn="1"/>
        </p:nvGrpSpPr>
        <p:grpSpPr>
          <a:xfrm>
            <a:off x="2191081" y="699833"/>
            <a:ext cx="10321882" cy="6348926"/>
            <a:chOff x="0" y="-38100"/>
            <a:chExt cx="4199692" cy="2524108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4199692" cy="2064013"/>
            </a:xfrm>
            <a:custGeom>
              <a:avLst/>
              <a:gdLst/>
              <a:ahLst/>
              <a:cxnLst/>
              <a:rect l="l" t="t" r="r" b="b"/>
              <a:pathLst>
                <a:path w="4199692" h="2486008">
                  <a:moveTo>
                    <a:pt x="48552" y="0"/>
                  </a:moveTo>
                  <a:lnTo>
                    <a:pt x="4151140" y="0"/>
                  </a:lnTo>
                  <a:cubicBezTo>
                    <a:pt x="4164017" y="0"/>
                    <a:pt x="4176366" y="5115"/>
                    <a:pt x="4185471" y="14220"/>
                  </a:cubicBezTo>
                  <a:cubicBezTo>
                    <a:pt x="4194577" y="23326"/>
                    <a:pt x="4199692" y="35675"/>
                    <a:pt x="4199692" y="48552"/>
                  </a:cubicBezTo>
                  <a:lnTo>
                    <a:pt x="4199692" y="2437456"/>
                  </a:lnTo>
                  <a:cubicBezTo>
                    <a:pt x="4199692" y="2450333"/>
                    <a:pt x="4194577" y="2462682"/>
                    <a:pt x="4185471" y="2471787"/>
                  </a:cubicBezTo>
                  <a:cubicBezTo>
                    <a:pt x="4176366" y="2480892"/>
                    <a:pt x="4164017" y="2486008"/>
                    <a:pt x="4151140" y="2486008"/>
                  </a:cubicBezTo>
                  <a:lnTo>
                    <a:pt x="48552" y="2486008"/>
                  </a:lnTo>
                  <a:cubicBezTo>
                    <a:pt x="35675" y="2486008"/>
                    <a:pt x="23326" y="2480892"/>
                    <a:pt x="14220" y="2471787"/>
                  </a:cubicBezTo>
                  <a:cubicBezTo>
                    <a:pt x="5115" y="2462682"/>
                    <a:pt x="0" y="2450333"/>
                    <a:pt x="0" y="2437456"/>
                  </a:cubicBezTo>
                  <a:lnTo>
                    <a:pt x="0" y="48552"/>
                  </a:lnTo>
                  <a:cubicBezTo>
                    <a:pt x="0" y="35675"/>
                    <a:pt x="5115" y="23326"/>
                    <a:pt x="14220" y="14220"/>
                  </a:cubicBezTo>
                  <a:cubicBezTo>
                    <a:pt x="23326" y="5115"/>
                    <a:pt x="35675" y="0"/>
                    <a:pt x="48552" y="0"/>
                  </a:cubicBezTo>
                  <a:close/>
                </a:path>
              </a:pathLst>
            </a:custGeom>
            <a:solidFill>
              <a:srgbClr val="EDEAEA"/>
            </a:solidFill>
          </p:spPr>
        </p:sp>
        <p:sp>
          <p:nvSpPr>
            <p:cNvPr id="13" name="TextBox 5"/>
            <p:cNvSpPr txBox="1"/>
            <p:nvPr/>
          </p:nvSpPr>
          <p:spPr>
            <a:xfrm>
              <a:off x="0" y="-38100"/>
              <a:ext cx="4199692" cy="2524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4774" y="28677"/>
            <a:ext cx="9443708" cy="766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PH" b="1" i="0" dirty="0" smtClean="0">
                <a:solidFill>
                  <a:srgbClr val="0100AC"/>
                </a:solidFill>
                <a:effectLst/>
              </a:rPr>
              <a:t>BACKGROUND OF THE STUDY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1360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PH" dirty="0"/>
          </a:p>
        </p:txBody>
      </p:sp>
      <p:sp>
        <p:nvSpPr>
          <p:cNvPr id="9" name="Freeform 6"/>
          <p:cNvSpPr/>
          <p:nvPr userDrawn="1"/>
        </p:nvSpPr>
        <p:spPr>
          <a:xfrm rot="5400000">
            <a:off x="-1416187" y="1431177"/>
            <a:ext cx="4362138" cy="1499784"/>
          </a:xfrm>
          <a:custGeom>
            <a:avLst/>
            <a:gdLst/>
            <a:ahLst/>
            <a:cxnLst/>
            <a:rect l="l" t="t" r="r" b="b"/>
            <a:pathLst>
              <a:path w="5201520" h="5201520">
                <a:moveTo>
                  <a:pt x="0" y="0"/>
                </a:moveTo>
                <a:lnTo>
                  <a:pt x="5201520" y="0"/>
                </a:lnTo>
                <a:lnTo>
                  <a:pt x="5201520" y="5201519"/>
                </a:lnTo>
                <a:lnTo>
                  <a:pt x="0" y="52015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 b="-154716"/>
            </a:stretch>
          </a:blipFill>
        </p:spPr>
      </p:sp>
      <p:sp>
        <p:nvSpPr>
          <p:cNvPr id="14" name="Freeform 17"/>
          <p:cNvSpPr/>
          <p:nvPr userDrawn="1"/>
        </p:nvSpPr>
        <p:spPr>
          <a:xfrm>
            <a:off x="-92458" y="4751882"/>
            <a:ext cx="2283539" cy="1927724"/>
          </a:xfrm>
          <a:custGeom>
            <a:avLst/>
            <a:gdLst/>
            <a:ahLst/>
            <a:cxnLst/>
            <a:rect l="l" t="t" r="r" b="b"/>
            <a:pathLst>
              <a:path w="4018682" h="3104432">
                <a:moveTo>
                  <a:pt x="0" y="0"/>
                </a:moveTo>
                <a:lnTo>
                  <a:pt x="4018682" y="0"/>
                </a:lnTo>
                <a:lnTo>
                  <a:pt x="4018682" y="3104432"/>
                </a:lnTo>
                <a:lnTo>
                  <a:pt x="0" y="310443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grpSp>
        <p:nvGrpSpPr>
          <p:cNvPr id="15" name="Group 18"/>
          <p:cNvGrpSpPr/>
          <p:nvPr userDrawn="1"/>
        </p:nvGrpSpPr>
        <p:grpSpPr>
          <a:xfrm>
            <a:off x="2224657" y="6062259"/>
            <a:ext cx="6889363" cy="703097"/>
            <a:chOff x="0" y="0"/>
            <a:chExt cx="17374019" cy="1580603"/>
          </a:xfrm>
        </p:grpSpPr>
        <p:sp>
          <p:nvSpPr>
            <p:cNvPr id="16" name="Freeform 19"/>
            <p:cNvSpPr/>
            <p:nvPr/>
          </p:nvSpPr>
          <p:spPr>
            <a:xfrm>
              <a:off x="10389872" y="199639"/>
              <a:ext cx="5207447" cy="1126407"/>
            </a:xfrm>
            <a:custGeom>
              <a:avLst/>
              <a:gdLst/>
              <a:ahLst/>
              <a:cxnLst/>
              <a:rect l="l" t="t" r="r" b="b"/>
              <a:pathLst>
                <a:path w="5207447" h="1126407">
                  <a:moveTo>
                    <a:pt x="0" y="0"/>
                  </a:moveTo>
                  <a:lnTo>
                    <a:pt x="5207447" y="0"/>
                  </a:lnTo>
                  <a:lnTo>
                    <a:pt x="5207447" y="1126407"/>
                  </a:lnTo>
                  <a:lnTo>
                    <a:pt x="0" y="11264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17" name="Freeform 20"/>
            <p:cNvSpPr/>
            <p:nvPr/>
          </p:nvSpPr>
          <p:spPr>
            <a:xfrm>
              <a:off x="6201262" y="0"/>
              <a:ext cx="4226710" cy="1525684"/>
            </a:xfrm>
            <a:custGeom>
              <a:avLst/>
              <a:gdLst/>
              <a:ahLst/>
              <a:cxnLst/>
              <a:rect l="l" t="t" r="r" b="b"/>
              <a:pathLst>
                <a:path w="4226710" h="1525684">
                  <a:moveTo>
                    <a:pt x="0" y="0"/>
                  </a:moveTo>
                  <a:lnTo>
                    <a:pt x="4226710" y="0"/>
                  </a:lnTo>
                  <a:lnTo>
                    <a:pt x="4226710" y="1525684"/>
                  </a:lnTo>
                  <a:lnTo>
                    <a:pt x="0" y="1525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18" name="Freeform 21"/>
            <p:cNvSpPr/>
            <p:nvPr/>
          </p:nvSpPr>
          <p:spPr>
            <a:xfrm>
              <a:off x="4723498" y="99819"/>
              <a:ext cx="1465064" cy="1465064"/>
            </a:xfrm>
            <a:custGeom>
              <a:avLst/>
              <a:gdLst/>
              <a:ahLst/>
              <a:cxnLst/>
              <a:rect l="l" t="t" r="r" b="b"/>
              <a:pathLst>
                <a:path w="1465064" h="1465064">
                  <a:moveTo>
                    <a:pt x="0" y="0"/>
                  </a:moveTo>
                  <a:lnTo>
                    <a:pt x="1465064" y="0"/>
                  </a:lnTo>
                  <a:lnTo>
                    <a:pt x="1465064" y="1465065"/>
                  </a:lnTo>
                  <a:lnTo>
                    <a:pt x="0" y="146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19" name="Freeform 22"/>
            <p:cNvSpPr/>
            <p:nvPr/>
          </p:nvSpPr>
          <p:spPr>
            <a:xfrm>
              <a:off x="15571919" y="99819"/>
              <a:ext cx="1802100" cy="1326046"/>
            </a:xfrm>
            <a:custGeom>
              <a:avLst/>
              <a:gdLst/>
              <a:ahLst/>
              <a:cxnLst/>
              <a:rect l="l" t="t" r="r" b="b"/>
              <a:pathLst>
                <a:path w="1802100" h="1326046">
                  <a:moveTo>
                    <a:pt x="0" y="0"/>
                  </a:moveTo>
                  <a:lnTo>
                    <a:pt x="1802100" y="0"/>
                  </a:lnTo>
                  <a:lnTo>
                    <a:pt x="1802100" y="1326046"/>
                  </a:lnTo>
                  <a:lnTo>
                    <a:pt x="0" y="1326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20" name="Freeform 23"/>
            <p:cNvSpPr/>
            <p:nvPr/>
          </p:nvSpPr>
          <p:spPr>
            <a:xfrm>
              <a:off x="0" y="303877"/>
              <a:ext cx="3126633" cy="1172487"/>
            </a:xfrm>
            <a:custGeom>
              <a:avLst/>
              <a:gdLst/>
              <a:ahLst/>
              <a:cxnLst/>
              <a:rect l="l" t="t" r="r" b="b"/>
              <a:pathLst>
                <a:path w="3126633" h="1172487">
                  <a:moveTo>
                    <a:pt x="0" y="0"/>
                  </a:moveTo>
                  <a:lnTo>
                    <a:pt x="3126633" y="0"/>
                  </a:lnTo>
                  <a:lnTo>
                    <a:pt x="3126633" y="1172488"/>
                  </a:lnTo>
                  <a:lnTo>
                    <a:pt x="0" y="1172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21" name="Freeform 24"/>
            <p:cNvSpPr/>
            <p:nvPr/>
          </p:nvSpPr>
          <p:spPr>
            <a:xfrm>
              <a:off x="3240933" y="199639"/>
              <a:ext cx="1380965" cy="1380965"/>
            </a:xfrm>
            <a:custGeom>
              <a:avLst/>
              <a:gdLst/>
              <a:ahLst/>
              <a:cxnLst/>
              <a:rect l="l" t="t" r="r" b="b"/>
              <a:pathLst>
                <a:path w="1380965" h="1380965">
                  <a:moveTo>
                    <a:pt x="0" y="0"/>
                  </a:moveTo>
                  <a:lnTo>
                    <a:pt x="1380965" y="0"/>
                  </a:lnTo>
                  <a:lnTo>
                    <a:pt x="1380965" y="1380964"/>
                  </a:lnTo>
                  <a:lnTo>
                    <a:pt x="0" y="1380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23259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PH" sz="4800" b="1" i="0" kern="1200" baseline="0" smtClean="0">
          <a:ln>
            <a:solidFill>
              <a:schemeClr val="tx1"/>
            </a:solidFill>
          </a:ln>
          <a:solidFill>
            <a:schemeClr val="bg1"/>
          </a:solidFill>
          <a:effectLst/>
          <a:latin typeface="Oswald Bold" panose="020B060402020202020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2173" y="270683"/>
            <a:ext cx="95049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‘THANK YOU’ IN YOUR NATIVE DIALECT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1976735"/>
            <a:ext cx="4038600" cy="493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PH" dirty="0"/>
          </a:p>
        </p:txBody>
      </p:sp>
      <p:sp>
        <p:nvSpPr>
          <p:cNvPr id="10" name="Freeform 17"/>
          <p:cNvSpPr/>
          <p:nvPr userDrawn="1"/>
        </p:nvSpPr>
        <p:spPr>
          <a:xfrm>
            <a:off x="9925380" y="4857211"/>
            <a:ext cx="2283539" cy="1927724"/>
          </a:xfrm>
          <a:custGeom>
            <a:avLst/>
            <a:gdLst/>
            <a:ahLst/>
            <a:cxnLst/>
            <a:rect l="l" t="t" r="r" b="b"/>
            <a:pathLst>
              <a:path w="4018682" h="3104432">
                <a:moveTo>
                  <a:pt x="0" y="0"/>
                </a:moveTo>
                <a:lnTo>
                  <a:pt x="4018682" y="0"/>
                </a:lnTo>
                <a:lnTo>
                  <a:pt x="4018682" y="3104432"/>
                </a:lnTo>
                <a:lnTo>
                  <a:pt x="0" y="31044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11" name="Group 18"/>
          <p:cNvGrpSpPr/>
          <p:nvPr userDrawn="1"/>
        </p:nvGrpSpPr>
        <p:grpSpPr>
          <a:xfrm>
            <a:off x="2738404" y="6128207"/>
            <a:ext cx="6889363" cy="703097"/>
            <a:chOff x="0" y="0"/>
            <a:chExt cx="17374019" cy="1580603"/>
          </a:xfrm>
        </p:grpSpPr>
        <p:sp>
          <p:nvSpPr>
            <p:cNvPr id="12" name="Freeform 19"/>
            <p:cNvSpPr/>
            <p:nvPr/>
          </p:nvSpPr>
          <p:spPr>
            <a:xfrm>
              <a:off x="10389872" y="199639"/>
              <a:ext cx="5207447" cy="1126407"/>
            </a:xfrm>
            <a:custGeom>
              <a:avLst/>
              <a:gdLst/>
              <a:ahLst/>
              <a:cxnLst/>
              <a:rect l="l" t="t" r="r" b="b"/>
              <a:pathLst>
                <a:path w="5207447" h="1126407">
                  <a:moveTo>
                    <a:pt x="0" y="0"/>
                  </a:moveTo>
                  <a:lnTo>
                    <a:pt x="5207447" y="0"/>
                  </a:lnTo>
                  <a:lnTo>
                    <a:pt x="5207447" y="1126407"/>
                  </a:lnTo>
                  <a:lnTo>
                    <a:pt x="0" y="11264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3" name="Freeform 20"/>
            <p:cNvSpPr/>
            <p:nvPr/>
          </p:nvSpPr>
          <p:spPr>
            <a:xfrm>
              <a:off x="6201262" y="0"/>
              <a:ext cx="4226710" cy="1525684"/>
            </a:xfrm>
            <a:custGeom>
              <a:avLst/>
              <a:gdLst/>
              <a:ahLst/>
              <a:cxnLst/>
              <a:rect l="l" t="t" r="r" b="b"/>
              <a:pathLst>
                <a:path w="4226710" h="1525684">
                  <a:moveTo>
                    <a:pt x="0" y="0"/>
                  </a:moveTo>
                  <a:lnTo>
                    <a:pt x="4226710" y="0"/>
                  </a:lnTo>
                  <a:lnTo>
                    <a:pt x="4226710" y="1525684"/>
                  </a:lnTo>
                  <a:lnTo>
                    <a:pt x="0" y="1525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14" name="Freeform 21"/>
            <p:cNvSpPr/>
            <p:nvPr/>
          </p:nvSpPr>
          <p:spPr>
            <a:xfrm>
              <a:off x="4723498" y="99819"/>
              <a:ext cx="1465064" cy="1465064"/>
            </a:xfrm>
            <a:custGeom>
              <a:avLst/>
              <a:gdLst/>
              <a:ahLst/>
              <a:cxnLst/>
              <a:rect l="l" t="t" r="r" b="b"/>
              <a:pathLst>
                <a:path w="1465064" h="1465064">
                  <a:moveTo>
                    <a:pt x="0" y="0"/>
                  </a:moveTo>
                  <a:lnTo>
                    <a:pt x="1465064" y="0"/>
                  </a:lnTo>
                  <a:lnTo>
                    <a:pt x="1465064" y="1465065"/>
                  </a:lnTo>
                  <a:lnTo>
                    <a:pt x="0" y="146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15" name="Freeform 22"/>
            <p:cNvSpPr/>
            <p:nvPr/>
          </p:nvSpPr>
          <p:spPr>
            <a:xfrm>
              <a:off x="15571919" y="99819"/>
              <a:ext cx="1802100" cy="1326046"/>
            </a:xfrm>
            <a:custGeom>
              <a:avLst/>
              <a:gdLst/>
              <a:ahLst/>
              <a:cxnLst/>
              <a:rect l="l" t="t" r="r" b="b"/>
              <a:pathLst>
                <a:path w="1802100" h="1326046">
                  <a:moveTo>
                    <a:pt x="0" y="0"/>
                  </a:moveTo>
                  <a:lnTo>
                    <a:pt x="1802100" y="0"/>
                  </a:lnTo>
                  <a:lnTo>
                    <a:pt x="1802100" y="1326046"/>
                  </a:lnTo>
                  <a:lnTo>
                    <a:pt x="0" y="1326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16" name="Freeform 23"/>
            <p:cNvSpPr/>
            <p:nvPr/>
          </p:nvSpPr>
          <p:spPr>
            <a:xfrm>
              <a:off x="0" y="303877"/>
              <a:ext cx="3126633" cy="1172487"/>
            </a:xfrm>
            <a:custGeom>
              <a:avLst/>
              <a:gdLst/>
              <a:ahLst/>
              <a:cxnLst/>
              <a:rect l="l" t="t" r="r" b="b"/>
              <a:pathLst>
                <a:path w="3126633" h="1172487">
                  <a:moveTo>
                    <a:pt x="0" y="0"/>
                  </a:moveTo>
                  <a:lnTo>
                    <a:pt x="3126633" y="0"/>
                  </a:lnTo>
                  <a:lnTo>
                    <a:pt x="3126633" y="1172488"/>
                  </a:lnTo>
                  <a:lnTo>
                    <a:pt x="0" y="1172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17" name="Freeform 24"/>
            <p:cNvSpPr/>
            <p:nvPr/>
          </p:nvSpPr>
          <p:spPr>
            <a:xfrm>
              <a:off x="3240933" y="199639"/>
              <a:ext cx="1380965" cy="1380965"/>
            </a:xfrm>
            <a:custGeom>
              <a:avLst/>
              <a:gdLst/>
              <a:ahLst/>
              <a:cxnLst/>
              <a:rect l="l" t="t" r="r" b="b"/>
              <a:pathLst>
                <a:path w="1380965" h="1380965">
                  <a:moveTo>
                    <a:pt x="0" y="0"/>
                  </a:moveTo>
                  <a:lnTo>
                    <a:pt x="1380965" y="0"/>
                  </a:lnTo>
                  <a:lnTo>
                    <a:pt x="1380965" y="1380964"/>
                  </a:lnTo>
                  <a:lnTo>
                    <a:pt x="0" y="1380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790034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Oswald Bold" panose="020B060402020202020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987" y="350929"/>
            <a:ext cx="9656355" cy="2387600"/>
          </a:xfrm>
        </p:spPr>
        <p:txBody>
          <a:bodyPr/>
          <a:lstStyle/>
          <a:p>
            <a:pPr algn="l"/>
            <a:r>
              <a:rPr lang="en-US" sz="8000" dirty="0" smtClean="0">
                <a:latin typeface="Bernard MT Condensed" panose="02050806060905020404" pitchFamily="18" charset="0"/>
              </a:rPr>
              <a:t>TITLE OF YOUR</a:t>
            </a:r>
            <a:br>
              <a:rPr lang="en-US" sz="8000" dirty="0" smtClean="0">
                <a:latin typeface="Bernard MT Condensed" panose="02050806060905020404" pitchFamily="18" charset="0"/>
              </a:rPr>
            </a:br>
            <a:r>
              <a:rPr lang="en-US" sz="8000" dirty="0" smtClean="0">
                <a:latin typeface="Bernard MT Condensed" panose="02050806060905020404" pitchFamily="18" charset="0"/>
              </a:rPr>
              <a:t>STUDY</a:t>
            </a:r>
            <a:endParaRPr lang="en-PH" sz="8000" dirty="0"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58" y="3862571"/>
            <a:ext cx="7678056" cy="619442"/>
          </a:xfrm>
        </p:spPr>
        <p:txBody>
          <a:bodyPr/>
          <a:lstStyle/>
          <a:p>
            <a:pPr algn="l"/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PRESENTER’S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P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9658" y="4615543"/>
            <a:ext cx="2119085" cy="2131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INSTITUTIONAL LOGO</a:t>
            </a:r>
            <a:endParaRPr lang="en-PH" sz="1600" b="1" dirty="0"/>
          </a:p>
        </p:txBody>
      </p:sp>
    </p:spTree>
    <p:extLst>
      <p:ext uri="{BB962C8B-B14F-4D97-AF65-F5344CB8AC3E}">
        <p14:creationId xmlns:p14="http://schemas.microsoft.com/office/powerpoint/2010/main" val="5314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74520" y="131763"/>
            <a:ext cx="10165080" cy="72167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 panose="02050806060905020404" pitchFamily="18" charset="0"/>
              </a:rPr>
              <a:t>BACKGROUND OF THE STUDY</a:t>
            </a:r>
            <a:endParaRPr lang="en-PH" dirty="0">
              <a:latin typeface="Bernard MT Condensed" panose="020508060609050204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5060" y="980758"/>
            <a:ext cx="9654540" cy="481044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DUPLICATE/ADD SLIDE IF NECESSARY</a:t>
            </a:r>
            <a:endParaRPr lang="en-P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25880" y="121920"/>
            <a:ext cx="10957560" cy="72167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 panose="02050806060905020404" pitchFamily="18" charset="0"/>
              </a:rPr>
              <a:t>OBJECTIVES/STATEMENT OF THE PROBLEM</a:t>
            </a:r>
            <a:endParaRPr lang="en-PH" dirty="0">
              <a:latin typeface="Bernard MT Condensed" panose="020508060609050204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5060" y="980758"/>
            <a:ext cx="9654540" cy="481044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DUPLICATE/ADD SLIDE IF NECESSARY</a:t>
            </a:r>
            <a:endParaRPr lang="en-P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25880" y="121920"/>
            <a:ext cx="10957560" cy="72167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 panose="02050806060905020404" pitchFamily="18" charset="0"/>
              </a:rPr>
              <a:t>METHODOLOGY</a:t>
            </a:r>
            <a:endParaRPr lang="en-PH" dirty="0">
              <a:latin typeface="Bernard MT Condensed" panose="020508060609050204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5060" y="980758"/>
            <a:ext cx="9654540" cy="481044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DUPLICATE/ADD SLIDE IF NECESSARY</a:t>
            </a:r>
            <a:endParaRPr lang="en-P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25880" y="121920"/>
            <a:ext cx="10957560" cy="72167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 panose="02050806060905020404" pitchFamily="18" charset="0"/>
              </a:rPr>
              <a:t>FINDINGS</a:t>
            </a:r>
            <a:endParaRPr lang="en-PH" dirty="0">
              <a:latin typeface="Bernard MT Condensed" panose="020508060609050204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5060" y="980758"/>
            <a:ext cx="9654540" cy="481044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DUPLICATE/ADD SLIDE IF NECESSARY</a:t>
            </a:r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25880" y="121920"/>
            <a:ext cx="10957560" cy="72167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 panose="02050806060905020404" pitchFamily="18" charset="0"/>
              </a:rPr>
              <a:t>CONCLUSION &amp; RECOMMENDATIONS</a:t>
            </a:r>
            <a:endParaRPr lang="en-PH" dirty="0">
              <a:latin typeface="Bernard MT Condensed" panose="020508060609050204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5060" y="980758"/>
            <a:ext cx="9654540" cy="4810442"/>
          </a:xfrm>
        </p:spPr>
        <p:txBody>
          <a:bodyPr/>
          <a:lstStyle/>
          <a:p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37160"/>
            <a:ext cx="11353800" cy="1325563"/>
          </a:xfrm>
        </p:spPr>
        <p:txBody>
          <a:bodyPr>
            <a:noAutofit/>
          </a:bodyPr>
          <a:lstStyle/>
          <a:p>
            <a:r>
              <a:rPr lang="en-US" sz="5400" b="0" dirty="0" smtClean="0">
                <a:ln>
                  <a:solidFill>
                    <a:schemeClr val="bg1"/>
                  </a:solidFill>
                </a:ln>
                <a:latin typeface="Bernard MT Condensed" panose="02050806060905020404" pitchFamily="18" charset="0"/>
              </a:rPr>
              <a:t>INSERT ‘THANK YOU’ IN YOUR NATIVE DIALECT </a:t>
            </a:r>
            <a:endParaRPr lang="en-PH" sz="5400" b="0" dirty="0">
              <a:ln>
                <a:solidFill>
                  <a:schemeClr val="bg1"/>
                </a:solidFill>
              </a:ln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4244CBC-D906-6191-040F-3888ED7B7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353201"/>
              </p:ext>
            </p:extLst>
          </p:nvPr>
        </p:nvGraphicFramePr>
        <p:xfrm>
          <a:off x="-672990" y="1630363"/>
          <a:ext cx="6774433" cy="426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3F92E2C-4DFF-2C38-200C-34302A130B38}"/>
              </a:ext>
            </a:extLst>
          </p:cNvPr>
          <p:cNvSpPr/>
          <p:nvPr/>
        </p:nvSpPr>
        <p:spPr>
          <a:xfrm>
            <a:off x="6617383" y="1820690"/>
            <a:ext cx="1471472" cy="1285935"/>
          </a:xfrm>
          <a:prstGeom prst="roundRect">
            <a:avLst/>
          </a:prstGeom>
          <a:solidFill>
            <a:srgbClr val="00277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INSERT AFFILIATION  1 LOGO</a:t>
            </a:r>
          </a:p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E5CA4BF-4830-1BD2-3124-3A075D30E79C}"/>
              </a:ext>
            </a:extLst>
          </p:cNvPr>
          <p:cNvSpPr/>
          <p:nvPr/>
        </p:nvSpPr>
        <p:spPr>
          <a:xfrm>
            <a:off x="8166384" y="1813560"/>
            <a:ext cx="1471472" cy="1285935"/>
          </a:xfrm>
          <a:prstGeom prst="roundRect">
            <a:avLst/>
          </a:prstGeom>
          <a:solidFill>
            <a:srgbClr val="00277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INSERT AFFILIATION  2 LOGO</a:t>
            </a:r>
          </a:p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0B2303F-7BA2-BE01-A3BB-0B02F3C3A770}"/>
              </a:ext>
            </a:extLst>
          </p:cNvPr>
          <p:cNvSpPr/>
          <p:nvPr/>
        </p:nvSpPr>
        <p:spPr>
          <a:xfrm>
            <a:off x="9729928" y="1813560"/>
            <a:ext cx="1471472" cy="1285935"/>
          </a:xfrm>
          <a:prstGeom prst="roundRect">
            <a:avLst/>
          </a:prstGeom>
          <a:solidFill>
            <a:srgbClr val="00277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INSERT AFFILIATION  3 LOGO</a:t>
            </a:r>
          </a:p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AC9F85-3209-F745-7BDD-B3A9234FC6AC}"/>
              </a:ext>
            </a:extLst>
          </p:cNvPr>
          <p:cNvSpPr/>
          <p:nvPr/>
        </p:nvSpPr>
        <p:spPr>
          <a:xfrm>
            <a:off x="6655832" y="3327705"/>
            <a:ext cx="1471472" cy="1285935"/>
          </a:xfrm>
          <a:prstGeom prst="roundRect">
            <a:avLst/>
          </a:prstGeom>
          <a:solidFill>
            <a:srgbClr val="00277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INSERT AFFILIATION  4 LOGO</a:t>
            </a:r>
          </a:p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1A3D57-FBBF-BD17-AABC-C1977C84505E}"/>
              </a:ext>
            </a:extLst>
          </p:cNvPr>
          <p:cNvSpPr/>
          <p:nvPr/>
        </p:nvSpPr>
        <p:spPr>
          <a:xfrm>
            <a:off x="8212855" y="3327680"/>
            <a:ext cx="1471472" cy="1285935"/>
          </a:xfrm>
          <a:prstGeom prst="roundRect">
            <a:avLst/>
          </a:prstGeom>
          <a:solidFill>
            <a:srgbClr val="00277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INSERT AFFILIATION  5 LOGO</a:t>
            </a:r>
          </a:p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102D935-A6E4-86C2-8763-27A360A40032}"/>
              </a:ext>
            </a:extLst>
          </p:cNvPr>
          <p:cNvSpPr/>
          <p:nvPr/>
        </p:nvSpPr>
        <p:spPr>
          <a:xfrm>
            <a:off x="9760408" y="3327680"/>
            <a:ext cx="1471472" cy="1285935"/>
          </a:xfrm>
          <a:prstGeom prst="roundRect">
            <a:avLst/>
          </a:prstGeom>
          <a:solidFill>
            <a:srgbClr val="00277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INSERT AFFILIATION  5 LOGO</a:t>
            </a:r>
          </a:p>
          <a:p>
            <a:pPr algn="ctr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99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Bernard MT Condensed</vt:lpstr>
      <vt:lpstr>Calibri</vt:lpstr>
      <vt:lpstr>Oswald Bold</vt:lpstr>
      <vt:lpstr>Office Theme</vt:lpstr>
      <vt:lpstr>Custom Design</vt:lpstr>
      <vt:lpstr>1_Custom Design</vt:lpstr>
      <vt:lpstr>TITLE OF YOUR STUDY</vt:lpstr>
      <vt:lpstr>BACKGROUND OF THE STUDY</vt:lpstr>
      <vt:lpstr>OBJECTIVES/STATEMENT OF THE PROBLEM</vt:lpstr>
      <vt:lpstr>METHODOLOGY</vt:lpstr>
      <vt:lpstr>FINDINGS</vt:lpstr>
      <vt:lpstr>CONCLUSION &amp; RECOMMENDATIONS</vt:lpstr>
      <vt:lpstr>INSERT ‘THANK YOU’ IN YOUR NATIVE DIALECT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Comp_Lab</dc:creator>
  <cp:lastModifiedBy>Comp_Lab</cp:lastModifiedBy>
  <cp:revision>12</cp:revision>
  <dcterms:created xsi:type="dcterms:W3CDTF">2025-02-17T01:55:03Z</dcterms:created>
  <dcterms:modified xsi:type="dcterms:W3CDTF">2025-02-27T01:25:51Z</dcterms:modified>
</cp:coreProperties>
</file>